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7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1802"/>
    <a:srgbClr val="D82042"/>
    <a:srgbClr val="181E3A"/>
    <a:srgbClr val="E0E437"/>
    <a:srgbClr val="171E39"/>
    <a:srgbClr val="0D0C1B"/>
    <a:srgbClr val="319632"/>
    <a:srgbClr val="349933"/>
    <a:srgbClr val="578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57"/>
    <p:restoredTop sz="94667"/>
  </p:normalViewPr>
  <p:slideViewPr>
    <p:cSldViewPr snapToGrid="0" snapToObjects="1">
      <p:cViewPr>
        <p:scale>
          <a:sx n="70" d="100"/>
          <a:sy n="70" d="100"/>
        </p:scale>
        <p:origin x="888" y="1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9D459-908C-F34F-86FC-D4C178FD73F6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5CAEE-3B0C-4F47-ADAF-E37CCFED5A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395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181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8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83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73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1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25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37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75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33647"/>
          </a:xfrm>
          <a:solidFill>
            <a:srgbClr val="181E3A"/>
          </a:solidFill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293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19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08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3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868BB-5788-674D-87CE-FBFF14365000}" type="datetimeFigureOut">
              <a:rPr lang="de-DE" smtClean="0"/>
              <a:t>16.03.18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EA767-088C-1442-9AA7-C13AE0A9A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67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7" Type="http://schemas.microsoft.com/office/2007/relationships/hdphoto" Target="../media/hdphoto1.wdp"/><Relationship Id="rId8" Type="http://schemas.openxmlformats.org/officeDocument/2006/relationships/image" Target="../media/image9.jpeg"/><Relationship Id="rId9" Type="http://schemas.microsoft.com/office/2007/relationships/hdphoto" Target="../media/hdphoto2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956" y="1950680"/>
            <a:ext cx="4797044" cy="412875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Neckholder </a:t>
            </a:r>
            <a:r>
              <a:rPr lang="de-DE" dirty="0" err="1" smtClean="0"/>
              <a:t>label</a:t>
            </a:r>
            <a:endParaRPr lang="de-DE" dirty="0"/>
          </a:p>
        </p:txBody>
      </p:sp>
      <p:grpSp>
        <p:nvGrpSpPr>
          <p:cNvPr id="4" name="Gruppierung 3"/>
          <p:cNvGrpSpPr/>
          <p:nvPr/>
        </p:nvGrpSpPr>
        <p:grpSpPr>
          <a:xfrm>
            <a:off x="345146" y="4015057"/>
            <a:ext cx="4046313" cy="2373480"/>
            <a:chOff x="8205118" y="1425580"/>
            <a:chExt cx="4046313" cy="2373480"/>
          </a:xfrm>
        </p:grpSpPr>
        <p:sp>
          <p:nvSpPr>
            <p:cNvPr id="5" name="Abgerundetes Rechteck 4"/>
            <p:cNvSpPr/>
            <p:nvPr/>
          </p:nvSpPr>
          <p:spPr>
            <a:xfrm rot="5400000">
              <a:off x="9013675" y="1007442"/>
              <a:ext cx="1983061" cy="3600176"/>
            </a:xfrm>
            <a:prstGeom prst="roundRect">
              <a:avLst/>
            </a:prstGeom>
            <a:solidFill>
              <a:srgbClr val="171E3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9299484" y="1425580"/>
              <a:ext cx="1865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Ca. 10 cm</a:t>
              </a:r>
              <a:endParaRPr lang="de-DE" dirty="0"/>
            </a:p>
          </p:txBody>
        </p:sp>
        <p:sp>
          <p:nvSpPr>
            <p:cNvPr id="8" name="Textfeld 7"/>
            <p:cNvSpPr txBox="1"/>
            <p:nvPr/>
          </p:nvSpPr>
          <p:spPr>
            <a:xfrm rot="5400000">
              <a:off x="11625064" y="2654947"/>
              <a:ext cx="883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5,5 </a:t>
              </a:r>
              <a:r>
                <a:rPr lang="de-DE" dirty="0" smtClean="0"/>
                <a:t>cm</a:t>
              </a:r>
              <a:endParaRPr lang="de-DE" dirty="0"/>
            </a:p>
          </p:txBody>
        </p:sp>
      </p:grpSp>
      <p:sp>
        <p:nvSpPr>
          <p:cNvPr id="9" name="Rechteck 8"/>
          <p:cNvSpPr/>
          <p:nvPr/>
        </p:nvSpPr>
        <p:spPr>
          <a:xfrm>
            <a:off x="496360" y="5073841"/>
            <a:ext cx="3294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i="1" dirty="0" err="1" smtClean="0">
                <a:solidFill>
                  <a:schemeClr val="bg1"/>
                </a:solidFill>
              </a:rPr>
              <a:t>dimensions</a:t>
            </a:r>
            <a:r>
              <a:rPr lang="de-DE" b="1" i="1" dirty="0" smtClean="0">
                <a:solidFill>
                  <a:schemeClr val="bg1"/>
                </a:solidFill>
              </a:rPr>
              <a:t> </a:t>
            </a:r>
            <a:r>
              <a:rPr lang="de-DE" b="1" i="1" dirty="0" err="1" smtClean="0">
                <a:solidFill>
                  <a:schemeClr val="bg1"/>
                </a:solidFill>
              </a:rPr>
              <a:t>of</a:t>
            </a:r>
            <a:r>
              <a:rPr lang="de-DE" b="1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b="1" i="1" dirty="0" smtClean="0">
                <a:solidFill>
                  <a:schemeClr val="bg1"/>
                </a:solidFill>
              </a:rPr>
              <a:t>neckholder </a:t>
            </a:r>
            <a:r>
              <a:rPr lang="de-DE" b="1" i="1" dirty="0" err="1" smtClean="0">
                <a:solidFill>
                  <a:schemeClr val="bg1"/>
                </a:solidFill>
              </a:rPr>
              <a:t>label</a:t>
            </a:r>
            <a:endParaRPr lang="de-DE" b="1" i="1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73131" y="1047383"/>
            <a:ext cx="3252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err="1" smtClean="0"/>
              <a:t>Example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an </a:t>
            </a:r>
            <a:r>
              <a:rPr lang="de-DE" sz="2000" dirty="0" err="1" smtClean="0"/>
              <a:t>existing</a:t>
            </a:r>
            <a:r>
              <a:rPr lang="de-DE" sz="2000" dirty="0" smtClean="0"/>
              <a:t> </a:t>
            </a:r>
            <a:r>
              <a:rPr lang="de-DE" sz="2000" dirty="0" err="1" smtClean="0"/>
              <a:t>label</a:t>
            </a:r>
            <a:endParaRPr lang="de-DE" sz="2000" dirty="0"/>
          </a:p>
        </p:txBody>
      </p:sp>
      <p:sp>
        <p:nvSpPr>
          <p:cNvPr id="14" name="Abgerundetes Rechteck 13"/>
          <p:cNvSpPr/>
          <p:nvPr/>
        </p:nvSpPr>
        <p:spPr>
          <a:xfrm rot="5400000">
            <a:off x="1153703" y="631141"/>
            <a:ext cx="1983061" cy="360017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3120" y="2603524"/>
            <a:ext cx="1524226" cy="583657"/>
          </a:xfrm>
          <a:prstGeom prst="rect">
            <a:avLst/>
          </a:prstGeom>
        </p:spPr>
      </p:pic>
      <p:pic>
        <p:nvPicPr>
          <p:cNvPr id="22" name="Bild 2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8872" y="1665250"/>
            <a:ext cx="712722" cy="712722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4137927" y="1769509"/>
            <a:ext cx="28593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smtClean="0"/>
              <a:t>AGU </a:t>
            </a:r>
            <a:r>
              <a:rPr lang="de-DE" sz="2000" dirty="0" err="1" smtClean="0"/>
              <a:t>label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 b/</a:t>
            </a:r>
            <a:r>
              <a:rPr lang="de-DE" sz="2000" dirty="0" err="1" smtClean="0"/>
              <a:t>w</a:t>
            </a:r>
            <a:r>
              <a:rPr lang="de-DE" sz="2000" dirty="0" smtClean="0"/>
              <a:t> </a:t>
            </a:r>
            <a:r>
              <a:rPr lang="de-DE" sz="2000" dirty="0" err="1" smtClean="0"/>
              <a:t>exept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cherries</a:t>
            </a:r>
            <a:r>
              <a:rPr lang="de-DE" sz="2000" dirty="0" smtClean="0"/>
              <a:t> in </a:t>
            </a:r>
            <a:r>
              <a:rPr lang="de-DE" sz="2000" dirty="0" err="1" smtClean="0"/>
              <a:t>red</a:t>
            </a:r>
            <a:r>
              <a:rPr lang="de-DE" sz="2000" dirty="0" smtClean="0"/>
              <a:t> (same </a:t>
            </a:r>
            <a:r>
              <a:rPr lang="de-DE" sz="2000" dirty="0" err="1" smtClean="0"/>
              <a:t>red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other</a:t>
            </a:r>
            <a:r>
              <a:rPr lang="de-DE" sz="2000" dirty="0" smtClean="0"/>
              <a:t> </a:t>
            </a:r>
            <a:r>
              <a:rPr lang="de-DE" sz="2000" dirty="0" err="1" smtClean="0"/>
              <a:t>red</a:t>
            </a:r>
            <a:r>
              <a:rPr lang="de-DE" sz="2000" dirty="0" smtClean="0"/>
              <a:t> </a:t>
            </a:r>
            <a:r>
              <a:rPr lang="de-DE" sz="2000" dirty="0" err="1" smtClean="0"/>
              <a:t>parts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labels</a:t>
            </a:r>
            <a:r>
              <a:rPr lang="de-DE" sz="2000" dirty="0" smtClean="0"/>
              <a:t>.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26719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011" y="1630908"/>
            <a:ext cx="4960709" cy="45829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Backside</a:t>
            </a:r>
            <a:r>
              <a:rPr lang="de-DE" dirty="0" smtClean="0"/>
              <a:t> </a:t>
            </a:r>
            <a:r>
              <a:rPr lang="de-DE" dirty="0" err="1" smtClean="0"/>
              <a:t>label</a:t>
            </a:r>
            <a:endParaRPr lang="de-DE" dirty="0"/>
          </a:p>
        </p:txBody>
      </p:sp>
      <p:grpSp>
        <p:nvGrpSpPr>
          <p:cNvPr id="23" name="Gruppierung 22"/>
          <p:cNvGrpSpPr/>
          <p:nvPr/>
        </p:nvGrpSpPr>
        <p:grpSpPr>
          <a:xfrm>
            <a:off x="3358892" y="3596876"/>
            <a:ext cx="2432331" cy="2905307"/>
            <a:chOff x="3461511" y="1531089"/>
            <a:chExt cx="2432331" cy="2905307"/>
          </a:xfrm>
        </p:grpSpPr>
        <p:sp>
          <p:nvSpPr>
            <p:cNvPr id="4" name="Abgerundetes Rechteck 3"/>
            <p:cNvSpPr/>
            <p:nvPr/>
          </p:nvSpPr>
          <p:spPr>
            <a:xfrm>
              <a:off x="3646999" y="1531089"/>
              <a:ext cx="2161309" cy="287828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" name="Bild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6915" y="1578168"/>
              <a:ext cx="801107" cy="612820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3646813" y="2186352"/>
              <a:ext cx="21613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de-DE" sz="700" dirty="0" smtClean="0"/>
                <a:t>Mit sonnengereiften </a:t>
              </a:r>
              <a:r>
                <a:rPr lang="de-DE" sz="700" dirty="0" err="1" smtClean="0"/>
                <a:t>Witzenhäuser</a:t>
              </a:r>
              <a:r>
                <a:rPr lang="de-DE" sz="700" dirty="0" smtClean="0"/>
                <a:t> Kirschen, Wasser Malz und vier verschiedenen Aromahopfensorten brauen wir </a:t>
              </a:r>
              <a:r>
                <a:rPr lang="de-DE" sz="700" dirty="0" err="1" smtClean="0"/>
                <a:t>Kesper</a:t>
              </a:r>
              <a:r>
                <a:rPr lang="de-DE" sz="700" dirty="0" smtClean="0"/>
                <a:t> handwerklich ein. Es hat einen erfrischendem Geschmack </a:t>
              </a:r>
              <a:r>
                <a:rPr lang="de-DE" sz="700" dirty="0" smtClean="0"/>
                <a:t>mit Noten von Vanille, </a:t>
              </a:r>
              <a:r>
                <a:rPr lang="de-DE" sz="700" dirty="0" smtClean="0"/>
                <a:t>Zitrusfrüchten </a:t>
              </a:r>
              <a:r>
                <a:rPr lang="de-DE" sz="700" dirty="0" smtClean="0"/>
                <a:t>und Beerenobst; der Fruchtcharakter wird </a:t>
              </a:r>
              <a:r>
                <a:rPr lang="de-DE" sz="700" dirty="0" smtClean="0"/>
                <a:t>noch durch die Kirschen unterstützt. Endlich eine  Brauspezialität als Antwort auf </a:t>
              </a:r>
              <a:r>
                <a:rPr lang="de-DE" sz="700" dirty="0" err="1" smtClean="0"/>
                <a:t>Cider</a:t>
              </a:r>
              <a:r>
                <a:rPr lang="de-DE" sz="700" dirty="0" smtClean="0"/>
                <a:t> &amp; Co.</a:t>
              </a:r>
              <a:endParaRPr lang="de-DE" sz="700" dirty="0" smtClean="0"/>
            </a:p>
            <a:p>
              <a:endParaRPr lang="de-DE" sz="700" dirty="0"/>
            </a:p>
            <a:p>
              <a:endParaRPr lang="de-DE" sz="700" dirty="0"/>
            </a:p>
          </p:txBody>
        </p:sp>
        <p:sp>
          <p:nvSpPr>
            <p:cNvPr id="8" name="Rechteck 7"/>
            <p:cNvSpPr/>
            <p:nvPr/>
          </p:nvSpPr>
          <p:spPr>
            <a:xfrm>
              <a:off x="3646997" y="3578087"/>
              <a:ext cx="2161309" cy="397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Bild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13257" y="3595314"/>
              <a:ext cx="954822" cy="347208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4753615" y="3574988"/>
              <a:ext cx="11402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 dirty="0" smtClean="0"/>
                <a:t>Mindestens haltbar bis: </a:t>
              </a:r>
              <a:endParaRPr lang="de-DE" sz="600" dirty="0"/>
            </a:p>
          </p:txBody>
        </p:sp>
        <p:pic>
          <p:nvPicPr>
            <p:cNvPr id="12" name="Bild 11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5609"/>
            <a:stretch/>
          </p:blipFill>
          <p:spPr>
            <a:xfrm>
              <a:off x="5040491" y="2805913"/>
              <a:ext cx="838750" cy="707827"/>
            </a:xfrm>
            <a:prstGeom prst="rect">
              <a:avLst/>
            </a:prstGeom>
          </p:spPr>
        </p:pic>
        <p:pic>
          <p:nvPicPr>
            <p:cNvPr id="13" name="Bild 12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41310" y="3998470"/>
              <a:ext cx="409750" cy="379019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4839813" y="3979620"/>
              <a:ext cx="989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 dirty="0" smtClean="0"/>
                <a:t>Zutaten: Wasser</a:t>
              </a:r>
              <a:r>
                <a:rPr lang="de-DE" sz="600" dirty="0"/>
                <a:t>, </a:t>
              </a:r>
              <a:r>
                <a:rPr lang="de-DE" sz="600" dirty="0" smtClean="0"/>
                <a:t>Hopfen, Gerstenmalz, </a:t>
              </a:r>
              <a:r>
                <a:rPr lang="de-DE" sz="600" dirty="0" smtClean="0"/>
                <a:t>Kirschsaft</a:t>
              </a:r>
              <a:r>
                <a:rPr lang="de-DE" sz="600" dirty="0"/>
                <a:t>, Hefe, Begeisterung</a:t>
              </a:r>
              <a:r>
                <a:rPr lang="de-DE" sz="600" dirty="0" smtClean="0"/>
                <a:t>.</a:t>
              </a:r>
              <a:endParaRPr lang="de-DE" sz="6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646627" y="3051768"/>
              <a:ext cx="20505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 dirty="0" smtClean="0"/>
                <a:t>Rehbocks </a:t>
              </a:r>
              <a:r>
                <a:rPr lang="de-DE" sz="600" dirty="0" smtClean="0"/>
                <a:t>Braumanufaktur</a:t>
              </a:r>
            </a:p>
            <a:p>
              <a:r>
                <a:rPr lang="de-DE" sz="600" dirty="0" smtClean="0"/>
                <a:t>DE-34466 </a:t>
              </a:r>
              <a:r>
                <a:rPr lang="de-DE" sz="600" dirty="0" err="1" smtClean="0"/>
                <a:t>Wolfhagen</a:t>
              </a:r>
              <a:r>
                <a:rPr lang="de-DE" sz="600" dirty="0" smtClean="0"/>
                <a:t> ∙ </a:t>
              </a:r>
              <a:r>
                <a:rPr lang="de-DE" sz="600" dirty="0" err="1" smtClean="0"/>
                <a:t>www.rehbocks.de</a:t>
              </a:r>
              <a:r>
                <a:rPr lang="de-DE" sz="600" dirty="0" smtClean="0"/>
                <a:t> </a:t>
              </a:r>
              <a:endParaRPr lang="de-DE" sz="600" dirty="0" smtClean="0"/>
            </a:p>
            <a:p>
              <a:endParaRPr lang="de-DE" sz="400" dirty="0" smtClean="0"/>
            </a:p>
            <a:p>
              <a:r>
                <a:rPr lang="de-DE" sz="600" dirty="0" smtClean="0"/>
                <a:t>Absatzgenossenschaft </a:t>
              </a:r>
              <a:r>
                <a:rPr lang="de-DE" sz="600" dirty="0"/>
                <a:t>Unterrieden eG</a:t>
              </a:r>
              <a:r>
                <a:rPr lang="de-DE" sz="600" dirty="0" smtClean="0"/>
                <a:t/>
              </a:r>
              <a:br>
                <a:rPr lang="de-DE" sz="600" dirty="0" smtClean="0"/>
              </a:br>
              <a:r>
                <a:rPr lang="de-DE" sz="600" dirty="0" smtClean="0"/>
                <a:t>DE-37214 </a:t>
              </a:r>
              <a:r>
                <a:rPr lang="de-DE" sz="600" dirty="0" err="1" smtClean="0"/>
                <a:t>Witzenhausen</a:t>
              </a:r>
              <a:r>
                <a:rPr lang="de-DE" sz="600" dirty="0" smtClean="0"/>
                <a:t> ∙ </a:t>
              </a:r>
              <a:r>
                <a:rPr lang="de-DE" sz="600" dirty="0" err="1" smtClean="0"/>
                <a:t>www.agu-kirschen.de</a:t>
              </a:r>
              <a:endParaRPr lang="de-DE" sz="600" dirty="0" smtClean="0"/>
            </a:p>
            <a:p>
              <a:endParaRPr lang="de-DE" sz="600" dirty="0"/>
            </a:p>
            <a:p>
              <a:endParaRPr lang="de-DE" sz="6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461511" y="3974731"/>
              <a:ext cx="1000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600" dirty="0" smtClean="0"/>
                <a:t>0,33l Pfandflasche</a:t>
              </a:r>
            </a:p>
            <a:p>
              <a:pPr algn="r"/>
              <a:r>
                <a:rPr lang="de-DE" sz="600" dirty="0" smtClean="0"/>
                <a:t>Brauspezialität mit</a:t>
              </a:r>
            </a:p>
            <a:p>
              <a:pPr algn="r"/>
              <a:r>
                <a:rPr lang="de-DE" sz="600" dirty="0" smtClean="0"/>
                <a:t>4,9% vol. </a:t>
              </a:r>
              <a:r>
                <a:rPr lang="de-DE" sz="600" dirty="0"/>
                <a:t>Alkohol</a:t>
              </a:r>
              <a:endParaRPr lang="de-DE" sz="600" dirty="0" smtClean="0"/>
            </a:p>
            <a:p>
              <a:pPr algn="r"/>
              <a:endParaRPr lang="de-DE" sz="600" dirty="0"/>
            </a:p>
          </p:txBody>
        </p:sp>
      </p:grpSp>
      <p:grpSp>
        <p:nvGrpSpPr>
          <p:cNvPr id="18" name="Gruppierung 17"/>
          <p:cNvGrpSpPr/>
          <p:nvPr/>
        </p:nvGrpSpPr>
        <p:grpSpPr>
          <a:xfrm>
            <a:off x="364071" y="3155364"/>
            <a:ext cx="2564721" cy="3298693"/>
            <a:chOff x="806823" y="1863071"/>
            <a:chExt cx="2564721" cy="3298693"/>
          </a:xfrm>
        </p:grpSpPr>
        <p:sp>
          <p:nvSpPr>
            <p:cNvPr id="20" name="Abgerundetes Rechteck 19"/>
            <p:cNvSpPr/>
            <p:nvPr/>
          </p:nvSpPr>
          <p:spPr>
            <a:xfrm>
              <a:off x="806823" y="2283482"/>
              <a:ext cx="2161309" cy="2878282"/>
            </a:xfrm>
            <a:prstGeom prst="roundRect">
              <a:avLst/>
            </a:prstGeom>
            <a:solidFill>
              <a:srgbClr val="171E3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err="1" smtClean="0">
                  <a:solidFill>
                    <a:schemeClr val="bg1"/>
                  </a:solidFill>
                </a:rPr>
                <a:t>Dimensions</a:t>
              </a:r>
              <a:r>
                <a:rPr lang="de-DE" i="1" dirty="0" smtClean="0">
                  <a:solidFill>
                    <a:schemeClr val="bg1"/>
                  </a:solidFill>
                </a:rPr>
                <a:t> </a:t>
              </a:r>
              <a:r>
                <a:rPr lang="de-DE" i="1" dirty="0" err="1" smtClean="0">
                  <a:solidFill>
                    <a:schemeClr val="bg1"/>
                  </a:solidFill>
                </a:rPr>
                <a:t>of</a:t>
              </a:r>
              <a:r>
                <a:rPr lang="de-DE" i="1" dirty="0" smtClean="0">
                  <a:solidFill>
                    <a:schemeClr val="bg1"/>
                  </a:solidFill>
                </a:rPr>
                <a:t> </a:t>
              </a:r>
              <a:r>
                <a:rPr lang="de-DE" i="1" dirty="0" err="1">
                  <a:solidFill>
                    <a:schemeClr val="bg1"/>
                  </a:solidFill>
                </a:rPr>
                <a:t>backside</a:t>
              </a:r>
              <a:r>
                <a:rPr lang="de-DE" i="1" dirty="0">
                  <a:solidFill>
                    <a:schemeClr val="bg1"/>
                  </a:solidFill>
                </a:rPr>
                <a:t> </a:t>
              </a:r>
              <a:r>
                <a:rPr lang="de-DE" i="1" dirty="0" err="1">
                  <a:solidFill>
                    <a:schemeClr val="bg1"/>
                  </a:solidFill>
                </a:rPr>
                <a:t>label</a:t>
              </a:r>
              <a:endParaRPr lang="de-DE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506071" y="1863071"/>
              <a:ext cx="1865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6 cm</a:t>
              </a:r>
              <a:endParaRPr lang="de-DE" dirty="0"/>
            </a:p>
          </p:txBody>
        </p:sp>
        <p:sp>
          <p:nvSpPr>
            <p:cNvPr id="22" name="Textfeld 21"/>
            <p:cNvSpPr txBox="1"/>
            <p:nvPr/>
          </p:nvSpPr>
          <p:spPr>
            <a:xfrm rot="5400000">
              <a:off x="2737621" y="3677817"/>
              <a:ext cx="800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8 cm</a:t>
              </a:r>
              <a:endParaRPr lang="de-DE" dirty="0"/>
            </a:p>
          </p:txBody>
        </p:sp>
      </p:grpSp>
      <p:sp>
        <p:nvSpPr>
          <p:cNvPr id="24" name="Textfeld 23"/>
          <p:cNvSpPr txBox="1"/>
          <p:nvPr/>
        </p:nvSpPr>
        <p:spPr>
          <a:xfrm>
            <a:off x="364071" y="1047383"/>
            <a:ext cx="5815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smtClean="0"/>
              <a:t>Techn. </a:t>
            </a:r>
            <a:r>
              <a:rPr lang="de-DE" sz="2000" dirty="0" err="1"/>
              <a:t>r</a:t>
            </a:r>
            <a:r>
              <a:rPr lang="de-DE" sz="2000" dirty="0" err="1" smtClean="0"/>
              <a:t>estrictions</a:t>
            </a:r>
            <a:r>
              <a:rPr lang="de-DE" sz="2000" dirty="0" smtClean="0"/>
              <a:t>:</a:t>
            </a:r>
          </a:p>
          <a:p>
            <a:pPr algn="just"/>
            <a:r>
              <a:rPr lang="de-DE" sz="2000" dirty="0" smtClean="0"/>
              <a:t>- </a:t>
            </a:r>
            <a:r>
              <a:rPr lang="de-DE" sz="2000" dirty="0" err="1" smtClean="0"/>
              <a:t>label</a:t>
            </a:r>
            <a:r>
              <a:rPr lang="de-DE" sz="2000" dirty="0" smtClean="0"/>
              <a:t> </a:t>
            </a:r>
            <a:r>
              <a:rPr lang="de-DE" sz="2000" dirty="0" err="1" smtClean="0"/>
              <a:t>shape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size</a:t>
            </a:r>
            <a:r>
              <a:rPr lang="de-DE" sz="2000" dirty="0" smtClean="0"/>
              <a:t> = fix </a:t>
            </a:r>
          </a:p>
          <a:p>
            <a:pPr algn="just"/>
            <a:r>
              <a:rPr lang="de-DE" sz="2000" dirty="0" smtClean="0"/>
              <a:t>- </a:t>
            </a:r>
            <a:r>
              <a:rPr lang="de-DE" sz="2000" dirty="0" err="1" smtClean="0"/>
              <a:t>w</a:t>
            </a:r>
            <a:r>
              <a:rPr lang="de-DE" sz="2000" dirty="0" err="1" smtClean="0"/>
              <a:t>hite</a:t>
            </a:r>
            <a:r>
              <a:rPr lang="de-DE" sz="2000" dirty="0" smtClean="0"/>
              <a:t> bar in </a:t>
            </a:r>
            <a:r>
              <a:rPr lang="de-DE" sz="2000" dirty="0" err="1" smtClean="0"/>
              <a:t>size</a:t>
            </a:r>
            <a:r>
              <a:rPr lang="de-DE" sz="2000" dirty="0" smtClean="0"/>
              <a:t> an </a:t>
            </a:r>
            <a:r>
              <a:rPr lang="de-DE" sz="2000" dirty="0" err="1" smtClean="0"/>
              <a:t>position</a:t>
            </a:r>
            <a:r>
              <a:rPr lang="de-DE" sz="2000" dirty="0" smtClean="0"/>
              <a:t> =</a:t>
            </a:r>
            <a:r>
              <a:rPr lang="de-DE" sz="2000" dirty="0" smtClean="0"/>
              <a:t> fix</a:t>
            </a:r>
          </a:p>
          <a:p>
            <a:pPr algn="just"/>
            <a:r>
              <a:rPr lang="de-DE" sz="2000" dirty="0" smtClean="0"/>
              <a:t>- </a:t>
            </a:r>
            <a:r>
              <a:rPr lang="de-DE" sz="2000" dirty="0" err="1" smtClean="0"/>
              <a:t>round</a:t>
            </a:r>
            <a:r>
              <a:rPr lang="de-DE" sz="2000" dirty="0" smtClean="0"/>
              <a:t> </a:t>
            </a:r>
            <a:r>
              <a:rPr lang="de-DE" sz="2000" dirty="0" err="1"/>
              <a:t>corners</a:t>
            </a:r>
            <a:r>
              <a:rPr lang="de-DE" sz="2000" dirty="0"/>
              <a:t> </a:t>
            </a:r>
            <a:r>
              <a:rPr lang="de-DE" sz="2000" dirty="0" smtClean="0"/>
              <a:t>not </a:t>
            </a:r>
            <a:r>
              <a:rPr lang="de-DE" sz="2000" dirty="0" err="1" smtClean="0"/>
              <a:t>changeable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7373131" y="1047383"/>
            <a:ext cx="3252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err="1" smtClean="0"/>
              <a:t>Example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an </a:t>
            </a:r>
            <a:r>
              <a:rPr lang="de-DE" sz="2000" dirty="0" err="1" smtClean="0"/>
              <a:t>existing</a:t>
            </a:r>
            <a:r>
              <a:rPr lang="de-DE" sz="2000" dirty="0" smtClean="0"/>
              <a:t> </a:t>
            </a:r>
            <a:r>
              <a:rPr lang="de-DE" sz="2000" dirty="0" err="1" smtClean="0"/>
              <a:t>label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09794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Frontside</a:t>
            </a:r>
            <a:r>
              <a:rPr lang="de-DE" dirty="0" smtClean="0"/>
              <a:t> </a:t>
            </a:r>
            <a:r>
              <a:rPr lang="de-DE" dirty="0" err="1" smtClean="0"/>
              <a:t>label</a:t>
            </a:r>
            <a:endParaRPr lang="de-DE" dirty="0"/>
          </a:p>
        </p:txBody>
      </p:sp>
      <p:grpSp>
        <p:nvGrpSpPr>
          <p:cNvPr id="4" name="Gruppierung 3"/>
          <p:cNvGrpSpPr/>
          <p:nvPr/>
        </p:nvGrpSpPr>
        <p:grpSpPr>
          <a:xfrm>
            <a:off x="384433" y="2973587"/>
            <a:ext cx="3465823" cy="3464154"/>
            <a:chOff x="4743196" y="1805880"/>
            <a:chExt cx="3465823" cy="3464154"/>
          </a:xfrm>
        </p:grpSpPr>
        <p:sp>
          <p:nvSpPr>
            <p:cNvPr id="6" name="Rechteck 5"/>
            <p:cNvSpPr/>
            <p:nvPr/>
          </p:nvSpPr>
          <p:spPr>
            <a:xfrm>
              <a:off x="4743196" y="2175212"/>
              <a:ext cx="3096491" cy="3094822"/>
            </a:xfrm>
            <a:prstGeom prst="rect">
              <a:avLst/>
            </a:prstGeom>
            <a:solidFill>
              <a:srgbClr val="171E3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err="1">
                  <a:solidFill>
                    <a:schemeClr val="bg1"/>
                  </a:solidFill>
                </a:rPr>
                <a:t>Dimensions</a:t>
              </a:r>
              <a:r>
                <a:rPr lang="de-DE" i="1" dirty="0">
                  <a:solidFill>
                    <a:schemeClr val="bg1"/>
                  </a:solidFill>
                </a:rPr>
                <a:t> </a:t>
              </a:r>
              <a:r>
                <a:rPr lang="de-DE" i="1" dirty="0" err="1">
                  <a:solidFill>
                    <a:schemeClr val="bg1"/>
                  </a:solidFill>
                </a:rPr>
                <a:t>of</a:t>
              </a:r>
              <a:r>
                <a:rPr lang="de-DE" i="1" dirty="0">
                  <a:solidFill>
                    <a:schemeClr val="bg1"/>
                  </a:solidFill>
                </a:rPr>
                <a:t> </a:t>
              </a:r>
              <a:endParaRPr lang="de-DE" i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de-DE" i="1" dirty="0" err="1" smtClean="0">
                  <a:solidFill>
                    <a:schemeClr val="bg1"/>
                  </a:solidFill>
                </a:rPr>
                <a:t>frontside</a:t>
              </a:r>
              <a:r>
                <a:rPr lang="de-DE" i="1" dirty="0" smtClean="0">
                  <a:solidFill>
                    <a:schemeClr val="bg1"/>
                  </a:solidFill>
                </a:rPr>
                <a:t> </a:t>
              </a:r>
              <a:r>
                <a:rPr lang="de-DE" i="1" dirty="0" err="1" smtClean="0">
                  <a:solidFill>
                    <a:schemeClr val="bg1"/>
                  </a:solidFill>
                </a:rPr>
                <a:t>label</a:t>
              </a:r>
              <a:endParaRPr lang="de-DE" i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 rot="5400000">
              <a:off x="7476197" y="3786086"/>
              <a:ext cx="1096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8,6 cm</a:t>
              </a:r>
              <a:endParaRPr lang="de-DE" dirty="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5906343" y="1805880"/>
              <a:ext cx="1865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8,6 cm</a:t>
              </a:r>
              <a:endParaRPr lang="de-DE" dirty="0"/>
            </a:p>
          </p:txBody>
        </p:sp>
      </p:grpSp>
      <p:sp>
        <p:nvSpPr>
          <p:cNvPr id="11" name="Rechteck 10"/>
          <p:cNvSpPr/>
          <p:nvPr/>
        </p:nvSpPr>
        <p:spPr>
          <a:xfrm>
            <a:off x="4247240" y="3378359"/>
            <a:ext cx="3096491" cy="3094822"/>
          </a:xfrm>
          <a:prstGeom prst="rect">
            <a:avLst/>
          </a:prstGeom>
          <a:solidFill>
            <a:srgbClr val="3018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Oval 13"/>
          <p:cNvSpPr/>
          <p:nvPr/>
        </p:nvSpPr>
        <p:spPr>
          <a:xfrm>
            <a:off x="4247240" y="3441023"/>
            <a:ext cx="3096490" cy="30321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6811" y="3342919"/>
            <a:ext cx="3418116" cy="3216656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234" y="1540042"/>
            <a:ext cx="4620126" cy="4764505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373131" y="1047383"/>
            <a:ext cx="3252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err="1" smtClean="0"/>
              <a:t>Example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an </a:t>
            </a:r>
            <a:r>
              <a:rPr lang="de-DE" sz="2000" dirty="0" err="1" smtClean="0"/>
              <a:t>existing</a:t>
            </a:r>
            <a:r>
              <a:rPr lang="de-DE" sz="2000" dirty="0" smtClean="0"/>
              <a:t> </a:t>
            </a:r>
            <a:r>
              <a:rPr lang="de-DE" sz="2000" dirty="0" err="1" smtClean="0"/>
              <a:t>label</a:t>
            </a:r>
            <a:endParaRPr lang="de-DE" sz="2000" dirty="0"/>
          </a:p>
        </p:txBody>
      </p:sp>
      <p:sp>
        <p:nvSpPr>
          <p:cNvPr id="18" name="Textfeld 17"/>
          <p:cNvSpPr txBox="1"/>
          <p:nvPr/>
        </p:nvSpPr>
        <p:spPr>
          <a:xfrm>
            <a:off x="364071" y="1047383"/>
            <a:ext cx="5815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smtClean="0"/>
              <a:t>Techn. </a:t>
            </a:r>
            <a:r>
              <a:rPr lang="de-DE" sz="2000" dirty="0" err="1"/>
              <a:t>r</a:t>
            </a:r>
            <a:r>
              <a:rPr lang="de-DE" sz="2000" dirty="0" err="1" smtClean="0"/>
              <a:t>estrictions</a:t>
            </a:r>
            <a:r>
              <a:rPr lang="de-DE" sz="2000" dirty="0" smtClean="0"/>
              <a:t>:</a:t>
            </a:r>
          </a:p>
          <a:p>
            <a:pPr algn="just"/>
            <a:r>
              <a:rPr lang="de-DE" sz="2000" dirty="0" smtClean="0"/>
              <a:t>- </a:t>
            </a:r>
            <a:r>
              <a:rPr lang="de-DE" sz="2000" dirty="0" err="1" smtClean="0"/>
              <a:t>label</a:t>
            </a:r>
            <a:r>
              <a:rPr lang="de-DE" sz="2000" dirty="0" smtClean="0"/>
              <a:t> </a:t>
            </a:r>
            <a:r>
              <a:rPr lang="de-DE" sz="2000" dirty="0" err="1" smtClean="0"/>
              <a:t>shape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size</a:t>
            </a:r>
            <a:r>
              <a:rPr lang="de-DE" sz="2000" dirty="0" smtClean="0"/>
              <a:t> = fix </a:t>
            </a:r>
          </a:p>
          <a:p>
            <a:pPr algn="just"/>
            <a:r>
              <a:rPr lang="de-DE" sz="2000" dirty="0" smtClean="0"/>
              <a:t>- </a:t>
            </a:r>
            <a:r>
              <a:rPr lang="de-DE" sz="2000" dirty="0" err="1" smtClean="0"/>
              <a:t>unused</a:t>
            </a:r>
            <a:r>
              <a:rPr lang="de-DE" sz="2000" dirty="0" smtClean="0"/>
              <a:t> </a:t>
            </a:r>
            <a:r>
              <a:rPr lang="de-DE" sz="2000" dirty="0" err="1" smtClean="0"/>
              <a:t>parts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label</a:t>
            </a:r>
            <a:r>
              <a:rPr lang="de-DE" sz="2000" dirty="0" smtClean="0"/>
              <a:t> (</a:t>
            </a:r>
            <a:r>
              <a:rPr lang="de-DE" sz="2000" dirty="0" err="1" smtClean="0"/>
              <a:t>corners</a:t>
            </a:r>
            <a:r>
              <a:rPr lang="de-DE" sz="2000" dirty="0" smtClean="0"/>
              <a:t>) will </a:t>
            </a:r>
            <a:r>
              <a:rPr lang="de-DE" sz="2000" dirty="0" err="1" smtClean="0"/>
              <a:t>have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put</a:t>
            </a:r>
            <a:r>
              <a:rPr lang="de-DE" sz="2000" dirty="0" smtClean="0"/>
              <a:t> in </a:t>
            </a:r>
            <a:r>
              <a:rPr lang="de-DE" sz="2000" dirty="0" err="1" smtClean="0"/>
              <a:t>bottle</a:t>
            </a:r>
            <a:r>
              <a:rPr lang="de-DE" sz="2000" dirty="0" smtClean="0"/>
              <a:t> </a:t>
            </a:r>
            <a:r>
              <a:rPr lang="de-DE" sz="2000" dirty="0" err="1" smtClean="0"/>
              <a:t>colour</a:t>
            </a:r>
            <a:r>
              <a:rPr lang="de-DE" sz="2000" dirty="0" smtClean="0"/>
              <a:t> (</a:t>
            </a:r>
            <a:r>
              <a:rPr lang="de-DE" sz="2000" dirty="0" err="1" smtClean="0"/>
              <a:t>brown</a:t>
            </a:r>
            <a:r>
              <a:rPr lang="de-DE" sz="2000" dirty="0" smtClean="0"/>
              <a:t>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97183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Macintosh PowerPoint</Application>
  <PresentationFormat>Breitbild</PresentationFormat>
  <Paragraphs>35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Office-Design</vt:lpstr>
      <vt:lpstr>Neckholder label</vt:lpstr>
      <vt:lpstr>Backside label</vt:lpstr>
      <vt:lpstr>Frontside label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 Rehbock</dc:creator>
  <cp:lastModifiedBy>Florian Rehbock</cp:lastModifiedBy>
  <cp:revision>59</cp:revision>
  <cp:lastPrinted>2018-03-16T23:51:57Z</cp:lastPrinted>
  <dcterms:created xsi:type="dcterms:W3CDTF">2018-02-12T11:50:57Z</dcterms:created>
  <dcterms:modified xsi:type="dcterms:W3CDTF">2018-03-16T23:57:18Z</dcterms:modified>
</cp:coreProperties>
</file>